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4581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4570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3332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4301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2919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58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5522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0870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6920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886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723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4CC769-E40C-49DD-964C-D8A246430344}" type="datetimeFigureOut">
              <a:rPr lang="en-IN" smtClean="0"/>
              <a:t>29-12-2021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963D5-A5AD-47E4-A385-FFF9556E10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832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-76200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80960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2591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-213792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2059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2232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70389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9510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2236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7573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3226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74240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59846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17796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74240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24665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3575" y="-228600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44579" y="-213289"/>
            <a:ext cx="1301115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4736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</cp:revision>
  <dcterms:created xsi:type="dcterms:W3CDTF">2021-12-29T05:37:26Z</dcterms:created>
  <dcterms:modified xsi:type="dcterms:W3CDTF">2021-12-29T05:45:02Z</dcterms:modified>
</cp:coreProperties>
</file>

<file path=docProps/thumbnail.jpeg>
</file>